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2" r:id="rId3"/>
    <p:sldId id="261" r:id="rId4"/>
    <p:sldId id="263" r:id="rId5"/>
    <p:sldId id="274" r:id="rId6"/>
    <p:sldId id="275" r:id="rId7"/>
    <p:sldId id="264" r:id="rId8"/>
    <p:sldId id="277" r:id="rId9"/>
    <p:sldId id="271" r:id="rId10"/>
    <p:sldId id="265" r:id="rId11"/>
    <p:sldId id="272" r:id="rId12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>
      <p:cViewPr varScale="1">
        <p:scale>
          <a:sx n="113" d="100"/>
          <a:sy n="113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11C8-4850-4282-835A-26381484E61D}" type="datetimeFigureOut">
              <a:rPr lang="da-DK" smtClean="0"/>
              <a:t>28-01-2016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D795A-3052-4F60-8653-83E05F963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7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B4FD-7436-498D-B682-06134E937157}" type="datetimeFigureOut">
              <a:rPr lang="da-DK" smtClean="0"/>
              <a:t>28-01-2016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01C2-07AD-498C-9008-78F05DD5D0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306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41102" r="393"/>
          <a:stretch/>
        </p:blipFill>
        <p:spPr>
          <a:xfrm>
            <a:off x="0" y="0"/>
            <a:ext cx="9144000" cy="626115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26539"/>
          <a:stretch/>
        </p:blipFill>
        <p:spPr>
          <a:xfrm>
            <a:off x="0" y="0"/>
            <a:ext cx="6228184" cy="571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4966320" cy="14700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2x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4968551" cy="168356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49488"/>
            <a:ext cx="2376264" cy="3483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1043608" y="4149080"/>
            <a:ext cx="4968552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9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2x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7" y="710858"/>
            <a:ext cx="7570501" cy="134999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8"/>
            <a:ext cx="3456383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4788024" y="2276874"/>
            <a:ext cx="381642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4788024" y="4077072"/>
            <a:ext cx="381642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52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2xf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7" y="710858"/>
            <a:ext cx="7570501" cy="134999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3456383" cy="175557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4788024" y="2276874"/>
            <a:ext cx="3816424" cy="3384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3"/>
          </p:nvPr>
        </p:nvSpPr>
        <p:spPr>
          <a:xfrm>
            <a:off x="1043608" y="4077072"/>
            <a:ext cx="345638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64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3x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7" y="710858"/>
            <a:ext cx="4834198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8"/>
            <a:ext cx="4824535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76874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6228184" y="4077072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6228184" y="476674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05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3x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4968551" cy="168356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49488"/>
            <a:ext cx="2376264" cy="3483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3635896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Pladsholder til billede 2"/>
          <p:cNvSpPr>
            <a:spLocks noGrp="1"/>
          </p:cNvSpPr>
          <p:nvPr>
            <p:ph type="pic" idx="15"/>
          </p:nvPr>
        </p:nvSpPr>
        <p:spPr>
          <a:xfrm>
            <a:off x="1043608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82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4x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4968551" cy="168356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49488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6228184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3635896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Pladsholder til billede 2"/>
          <p:cNvSpPr>
            <a:spLocks noGrp="1"/>
          </p:cNvSpPr>
          <p:nvPr>
            <p:ph type="pic" idx="15"/>
          </p:nvPr>
        </p:nvSpPr>
        <p:spPr>
          <a:xfrm>
            <a:off x="1043608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588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4x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3600399" cy="168356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4860032" y="2249488"/>
            <a:ext cx="3744416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6228184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3635896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Pladsholder til billede 2"/>
          <p:cNvSpPr>
            <a:spLocks noGrp="1"/>
          </p:cNvSpPr>
          <p:nvPr>
            <p:ph type="pic" idx="15"/>
          </p:nvPr>
        </p:nvSpPr>
        <p:spPr>
          <a:xfrm>
            <a:off x="1043608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13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805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05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41102" r="393"/>
          <a:stretch/>
        </p:blipFill>
        <p:spPr>
          <a:xfrm>
            <a:off x="0" y="0"/>
            <a:ext cx="9144000" cy="62611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llemside 1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77484" r="393"/>
          <a:stretch/>
        </p:blipFill>
        <p:spPr>
          <a:xfrm>
            <a:off x="0" y="0"/>
            <a:ext cx="9144000" cy="2393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28199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2492896"/>
            <a:ext cx="7928199" cy="345638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1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llemside 2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8" t="73163" r="394"/>
          <a:stretch/>
        </p:blipFill>
        <p:spPr>
          <a:xfrm>
            <a:off x="0" y="-10120"/>
            <a:ext cx="6228184" cy="28529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4680520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3068960"/>
            <a:ext cx="7928199" cy="288032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1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8" y="2249488"/>
            <a:ext cx="7640167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8"/>
            <a:ext cx="4824535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49488"/>
            <a:ext cx="2376264" cy="3483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5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skt 2x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6" y="710858"/>
            <a:ext cx="7640167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9"/>
            <a:ext cx="4824535" cy="362778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49488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6228184" y="4149080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30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2x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7" y="710858"/>
            <a:ext cx="4834198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8"/>
            <a:ext cx="4824535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0" name="Pladsholder til billede 2"/>
          <p:cNvSpPr>
            <a:spLocks noGrp="1"/>
          </p:cNvSpPr>
          <p:nvPr>
            <p:ph type="pic" idx="12"/>
          </p:nvPr>
        </p:nvSpPr>
        <p:spPr>
          <a:xfrm>
            <a:off x="6228184" y="2276874"/>
            <a:ext cx="2376264" cy="3384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6228184" y="476674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06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tekst 2x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idx="14"/>
          </p:nvPr>
        </p:nvSpPr>
        <p:spPr>
          <a:xfrm>
            <a:off x="6228184" y="476674"/>
            <a:ext cx="2376264" cy="3384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7" t="21152"/>
          <a:stretch/>
        </p:blipFill>
        <p:spPr>
          <a:xfrm>
            <a:off x="0" y="0"/>
            <a:ext cx="616376" cy="22494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947" y="710858"/>
            <a:ext cx="4834198" cy="1143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3609" y="2249488"/>
            <a:ext cx="4824535" cy="369979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37312"/>
            <a:ext cx="2455591" cy="282393"/>
          </a:xfrm>
          <a:prstGeom prst="rect">
            <a:avLst/>
          </a:prstGeom>
        </p:spPr>
      </p:pic>
      <p:sp>
        <p:nvSpPr>
          <p:cNvPr id="11" name="Pladsholder til billede 2"/>
          <p:cNvSpPr>
            <a:spLocks noGrp="1"/>
          </p:cNvSpPr>
          <p:nvPr>
            <p:ph type="pic" idx="13"/>
          </p:nvPr>
        </p:nvSpPr>
        <p:spPr>
          <a:xfrm>
            <a:off x="6228184" y="4077072"/>
            <a:ext cx="2376264" cy="1584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2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773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1" r:id="rId4"/>
    <p:sldLayoutId id="2147483660" r:id="rId5"/>
    <p:sldLayoutId id="2147483664" r:id="rId6"/>
    <p:sldLayoutId id="2147483666" r:id="rId7"/>
    <p:sldLayoutId id="2147483675" r:id="rId8"/>
    <p:sldLayoutId id="2147483674" r:id="rId9"/>
    <p:sldLayoutId id="2147483676" r:id="rId10"/>
    <p:sldLayoutId id="2147483668" r:id="rId11"/>
    <p:sldLayoutId id="2147483669" r:id="rId12"/>
    <p:sldLayoutId id="2147483665" r:id="rId13"/>
    <p:sldLayoutId id="2147483673" r:id="rId14"/>
    <p:sldLayoutId id="2147483671" r:id="rId15"/>
    <p:sldLayoutId id="2147483672" r:id="rId16"/>
    <p:sldLayoutId id="2147483663" r:id="rId17"/>
    <p:sldLayoutId id="2147483670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4966320" cy="1470025"/>
          </a:xfrm>
        </p:spPr>
        <p:txBody>
          <a:bodyPr/>
          <a:lstStyle/>
          <a:p>
            <a:r>
              <a:rPr lang="da-DK" dirty="0" smtClean="0"/>
              <a:t>Værktøjssikring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Kursus i fremstilling af fastgørelseswirer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27462" y="1873562"/>
            <a:ext cx="7640167" cy="3699793"/>
          </a:xfrm>
        </p:spPr>
        <p:txBody>
          <a:bodyPr>
            <a:normAutofit/>
          </a:bodyPr>
          <a:lstStyle/>
          <a:p>
            <a:r>
              <a:rPr lang="da-DK" dirty="0"/>
              <a:t>Lukket kursus inkl. </a:t>
            </a:r>
            <a:r>
              <a:rPr lang="da-DK" dirty="0" smtClean="0"/>
              <a:t>forplejning </a:t>
            </a:r>
            <a:r>
              <a:rPr lang="da-DK" dirty="0"/>
              <a:t>(5 timer)</a:t>
            </a:r>
          </a:p>
          <a:p>
            <a:r>
              <a:rPr lang="da-DK" dirty="0" smtClean="0"/>
              <a:t>Teoretiske </a:t>
            </a:r>
            <a:r>
              <a:rPr lang="da-DK" dirty="0"/>
              <a:t>og praktiske </a:t>
            </a:r>
            <a:r>
              <a:rPr lang="da-DK" dirty="0" smtClean="0"/>
              <a:t>øvelser</a:t>
            </a:r>
            <a:endParaRPr lang="da-DK" dirty="0"/>
          </a:p>
          <a:p>
            <a:r>
              <a:rPr lang="da-DK" dirty="0" smtClean="0"/>
              <a:t>Best </a:t>
            </a:r>
            <a:r>
              <a:rPr lang="da-DK" dirty="0" err="1" smtClean="0"/>
              <a:t>Practice</a:t>
            </a:r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Proceskontrol</a:t>
            </a:r>
            <a:endParaRPr lang="da-DK" dirty="0"/>
          </a:p>
          <a:p>
            <a:r>
              <a:rPr lang="da-DK" dirty="0"/>
              <a:t>Brug af </a:t>
            </a:r>
            <a:r>
              <a:rPr lang="da-DK" dirty="0" smtClean="0"/>
              <a:t>udstyr/værktøj</a:t>
            </a:r>
            <a:endParaRPr lang="da-DK" dirty="0"/>
          </a:p>
          <a:p>
            <a:r>
              <a:rPr lang="da-DK" dirty="0"/>
              <a:t>Korrekt udførelse af </a:t>
            </a:r>
            <a:r>
              <a:rPr lang="da-DK" dirty="0" smtClean="0"/>
              <a:t>faldprøve</a:t>
            </a:r>
          </a:p>
          <a:p>
            <a:r>
              <a:rPr lang="da-DK" dirty="0" smtClean="0"/>
              <a:t>Kursusbevis gyldigt i 2 </a:t>
            </a:r>
            <a:r>
              <a:rPr lang="da-DK" dirty="0" smtClean="0"/>
              <a:t>år</a:t>
            </a:r>
            <a:endParaRPr lang="da-DK" i="1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420888"/>
            <a:ext cx="2947556" cy="19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Firmaskilte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2883658" cy="2158171"/>
          </a:xfrm>
          <a:prstGeom prst="rect">
            <a:avLst/>
          </a:prstGeom>
        </p:spPr>
      </p:pic>
      <p:sp>
        <p:nvSpPr>
          <p:cNvPr id="6" name="Pladsholder til indhold 8"/>
          <p:cNvSpPr>
            <a:spLocks noGrp="1"/>
          </p:cNvSpPr>
          <p:nvPr>
            <p:ph idx="1"/>
          </p:nvPr>
        </p:nvSpPr>
        <p:spPr>
          <a:xfrm>
            <a:off x="1403648" y="1556792"/>
            <a:ext cx="7640167" cy="3699793"/>
          </a:xfrm>
        </p:spPr>
        <p:txBody>
          <a:bodyPr/>
          <a:lstStyle/>
          <a:p>
            <a:r>
              <a:rPr lang="da-DK" dirty="0" smtClean="0"/>
              <a:t>Eget firmanavn/logo/adresse</a:t>
            </a:r>
          </a:p>
          <a:p>
            <a:r>
              <a:rPr lang="da-DK" dirty="0" smtClean="0"/>
              <a:t>F</a:t>
            </a:r>
            <a:r>
              <a:rPr lang="da-DK" dirty="0" smtClean="0"/>
              <a:t>arvekodning</a:t>
            </a:r>
            <a:endParaRPr lang="da-DK" dirty="0" smtClean="0"/>
          </a:p>
          <a:p>
            <a:r>
              <a:rPr lang="da-DK" dirty="0" err="1" smtClean="0"/>
              <a:t>Certifikatnr</a:t>
            </a:r>
            <a:r>
              <a:rPr lang="da-DK" dirty="0" smtClean="0"/>
              <a:t>.</a:t>
            </a:r>
          </a:p>
          <a:p>
            <a:r>
              <a:rPr lang="da-DK" dirty="0" smtClean="0"/>
              <a:t>QR-kode</a:t>
            </a:r>
            <a:endParaRPr lang="da-DK" dirty="0" smtClean="0"/>
          </a:p>
          <a:p>
            <a:r>
              <a:rPr lang="da-DK" dirty="0" smtClean="0"/>
              <a:t>Min. 1000 stk</a:t>
            </a:r>
            <a:r>
              <a:rPr lang="da-DK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41468"/>
            <a:ext cx="2736304" cy="42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Hvorfor?</a:t>
            </a:r>
            <a:endParaRPr lang="da-DK" dirty="0"/>
          </a:p>
        </p:txBody>
      </p:sp>
      <p:sp>
        <p:nvSpPr>
          <p:cNvPr id="6" name="Pladsholder til indhold 8"/>
          <p:cNvSpPr>
            <a:spLocks noGrp="1"/>
          </p:cNvSpPr>
          <p:nvPr>
            <p:ph idx="1"/>
          </p:nvPr>
        </p:nvSpPr>
        <p:spPr>
          <a:xfrm>
            <a:off x="1033945" y="1772816"/>
            <a:ext cx="7640167" cy="3699793"/>
          </a:xfrm>
        </p:spPr>
        <p:txBody>
          <a:bodyPr/>
          <a:lstStyle/>
          <a:p>
            <a:r>
              <a:rPr lang="da-DK" dirty="0" smtClean="0"/>
              <a:t>Stop ”</a:t>
            </a:r>
            <a:r>
              <a:rPr lang="da-DK" dirty="0" err="1" smtClean="0"/>
              <a:t>dropped</a:t>
            </a:r>
            <a:r>
              <a:rPr lang="da-DK" dirty="0" smtClean="0"/>
              <a:t> </a:t>
            </a:r>
            <a:r>
              <a:rPr lang="da-DK" dirty="0" err="1" smtClean="0"/>
              <a:t>objects</a:t>
            </a:r>
            <a:r>
              <a:rPr lang="da-DK" dirty="0" smtClean="0"/>
              <a:t>”</a:t>
            </a:r>
          </a:p>
          <a:p>
            <a:r>
              <a:rPr lang="da-DK" dirty="0" smtClean="0"/>
              <a:t>Sikkert arbejdsmiljø</a:t>
            </a:r>
          </a:p>
          <a:p>
            <a:r>
              <a:rPr lang="da-DK" dirty="0" smtClean="0"/>
              <a:t>Best </a:t>
            </a:r>
            <a:r>
              <a:rPr lang="da-DK" dirty="0" err="1" smtClean="0"/>
              <a:t>practice</a:t>
            </a:r>
            <a:endParaRPr lang="da-DK" dirty="0" smtClean="0"/>
          </a:p>
          <a:p>
            <a:r>
              <a:rPr lang="da-DK" dirty="0" smtClean="0"/>
              <a:t>Uddannet personale</a:t>
            </a:r>
          </a:p>
          <a:p>
            <a:r>
              <a:rPr lang="da-DK" dirty="0" smtClean="0"/>
              <a:t>Fuld sporbarhed</a:t>
            </a:r>
          </a:p>
          <a:p>
            <a:r>
              <a:rPr lang="da-DK" dirty="0" smtClean="0"/>
              <a:t>Certificeret løsning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052736"/>
            <a:ext cx="3247324" cy="45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Skærmkli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"/>
          <a:stretch/>
        </p:blipFill>
        <p:spPr>
          <a:xfrm>
            <a:off x="2592340" y="463850"/>
            <a:ext cx="3851868" cy="55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Certifikatsystem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33947" y="1844824"/>
            <a:ext cx="4186125" cy="3885856"/>
          </a:xfrm>
        </p:spPr>
        <p:txBody>
          <a:bodyPr>
            <a:normAutofit/>
          </a:bodyPr>
          <a:lstStyle/>
          <a:p>
            <a:r>
              <a:rPr lang="da-DK" dirty="0" smtClean="0"/>
              <a:t>Fastgørelseswirer </a:t>
            </a:r>
            <a:r>
              <a:rPr lang="da-DK" dirty="0"/>
              <a:t>underlagt </a:t>
            </a:r>
            <a:r>
              <a:rPr lang="da-DK" dirty="0" smtClean="0"/>
              <a:t>FKS’ produktcertifikat som er attesteret </a:t>
            </a:r>
            <a:r>
              <a:rPr lang="da-DK" dirty="0"/>
              <a:t>af Teknologisk institut.</a:t>
            </a:r>
          </a:p>
          <a:p>
            <a:r>
              <a:rPr lang="da-DK" dirty="0" smtClean="0"/>
              <a:t>Fremstillingserklæring </a:t>
            </a:r>
          </a:p>
          <a:p>
            <a:r>
              <a:rPr lang="da-DK" dirty="0" smtClean="0"/>
              <a:t>Fuld </a:t>
            </a:r>
            <a:r>
              <a:rPr lang="da-DK" dirty="0"/>
              <a:t>sporbarhed.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 smtClean="0"/>
              <a:t>Komponenter godkendt af FKS</a:t>
            </a: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 smtClean="0"/>
              <a:t>Personale certificeret hos FKS</a:t>
            </a:r>
            <a:endParaRPr lang="da-DK" dirty="0"/>
          </a:p>
          <a:p>
            <a:r>
              <a:rPr lang="da-DK" dirty="0" smtClean="0"/>
              <a:t>Proceskontrol </a:t>
            </a:r>
            <a:r>
              <a:rPr lang="da-DK" dirty="0"/>
              <a:t>iht. </a:t>
            </a:r>
            <a:r>
              <a:rPr lang="da-DK" dirty="0" smtClean="0"/>
              <a:t>instruktioner</a:t>
            </a:r>
            <a:endParaRPr lang="da-DK" dirty="0"/>
          </a:p>
          <a:p>
            <a:r>
              <a:rPr lang="da-DK" dirty="0" smtClean="0"/>
              <a:t>Brugsanvisning </a:t>
            </a:r>
            <a:r>
              <a:rPr lang="da-DK" dirty="0"/>
              <a:t>på </a:t>
            </a:r>
            <a:r>
              <a:rPr lang="da-DK" dirty="0" smtClean="0"/>
              <a:t>dansk/engelsk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10858"/>
            <a:ext cx="3849852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Certifikatsystem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7" y="1268760"/>
            <a:ext cx="7128792" cy="50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Certifikatsystem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84776" cy="4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Indholdsliste - rejsekit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1171959" y="1288597"/>
            <a:ext cx="2823977" cy="1204300"/>
          </a:xfrm>
        </p:spPr>
        <p:txBody>
          <a:bodyPr>
            <a:normAutofit/>
          </a:bodyPr>
          <a:lstStyle/>
          <a:p>
            <a:r>
              <a:rPr lang="da-DK" dirty="0" smtClean="0"/>
              <a:t>Lille værktøjskit</a:t>
            </a:r>
          </a:p>
          <a:p>
            <a:r>
              <a:rPr lang="da-DK" dirty="0" smtClean="0"/>
              <a:t>325 fastgørelseswirer</a:t>
            </a:r>
          </a:p>
          <a:p>
            <a:r>
              <a:rPr lang="da-DK" dirty="0" smtClean="0"/>
              <a:t>0 – 3,2 kg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9" y="3035702"/>
            <a:ext cx="3966297" cy="264419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932" r="4326" b="2751"/>
          <a:stretch/>
        </p:blipFill>
        <p:spPr>
          <a:xfrm>
            <a:off x="3317659" y="2204762"/>
            <a:ext cx="2088232" cy="1422158"/>
          </a:xfrm>
          <a:prstGeom prst="rect">
            <a:avLst/>
          </a:prstGeom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37624"/>
              </p:ext>
            </p:extLst>
          </p:nvPr>
        </p:nvGraphicFramePr>
        <p:xfrm>
          <a:off x="5724128" y="1282358"/>
          <a:ext cx="2362324" cy="4397534"/>
        </p:xfrm>
        <a:graphic>
          <a:graphicData uri="http://schemas.openxmlformats.org/drawingml/2006/table">
            <a:tbl>
              <a:tblPr/>
              <a:tblGrid>
                <a:gridCol w="1619082"/>
                <a:gridCol w="743242"/>
              </a:tblGrid>
              <a:tr h="18428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Emne/Beskrivelse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28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kode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(1mm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wire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 </a:t>
                      </a:r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kode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(1,5mm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wire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ode </a:t>
                      </a:r>
                      <a:r>
                        <a:rPr lang="da-D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ode </a:t>
                      </a:r>
                      <a:r>
                        <a:rPr lang="da-D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ode </a:t>
                      </a:r>
                      <a:r>
                        <a:rPr lang="da-D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</a:t>
                      </a:r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Rød 4,8mm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Rød 6,4mm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Rød 9mm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9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12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Tags - røde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454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Tags - sort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Varmluftpistol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Vægt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Klemmeværktøj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Wiresaks 200mm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4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Bidetang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28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Kalibreringslod 200g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28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Kuffert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4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Rejsekit - opgradering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75" y="3038142"/>
            <a:ext cx="3966298" cy="264419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932" r="4326" b="2751"/>
          <a:stretch/>
        </p:blipFill>
        <p:spPr>
          <a:xfrm>
            <a:off x="3323150" y="2206390"/>
            <a:ext cx="2088232" cy="1422158"/>
          </a:xfrm>
          <a:prstGeom prst="rect">
            <a:avLst/>
          </a:prstGeom>
        </p:spPr>
      </p:pic>
      <p:sp>
        <p:nvSpPr>
          <p:cNvPr id="8" name="Pladsholder til indhold 6"/>
          <p:cNvSpPr txBox="1">
            <a:spLocks/>
          </p:cNvSpPr>
          <p:nvPr/>
        </p:nvSpPr>
        <p:spPr>
          <a:xfrm>
            <a:off x="1187623" y="1298792"/>
            <a:ext cx="3905449" cy="120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Opgradering til 5 kg </a:t>
            </a:r>
          </a:p>
          <a:p>
            <a:r>
              <a:rPr lang="da-DK" dirty="0" smtClean="0"/>
              <a:t>+25 fastgørelseswirer (ex. skilte)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61984"/>
              </p:ext>
            </p:extLst>
          </p:nvPr>
        </p:nvGraphicFramePr>
        <p:xfrm>
          <a:off x="5724128" y="1429995"/>
          <a:ext cx="2146300" cy="847725"/>
        </p:xfrm>
        <a:graphic>
          <a:graphicData uri="http://schemas.openxmlformats.org/drawingml/2006/table">
            <a:tbl>
              <a:tblPr/>
              <a:tblGrid>
                <a:gridCol w="1471024"/>
                <a:gridCol w="675276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Emne/Beskrivelse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5mm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kode </a:t>
                      </a:r>
                      <a:r>
                        <a:rPr lang="da-D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talurit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12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Kalibreringslod 2000g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0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Indholdsliste - værkstedskit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1171959" y="1282358"/>
            <a:ext cx="3682070" cy="3699793"/>
          </a:xfrm>
        </p:spPr>
        <p:txBody>
          <a:bodyPr/>
          <a:lstStyle/>
          <a:p>
            <a:r>
              <a:rPr lang="da-DK" dirty="0" smtClean="0"/>
              <a:t>Komplet værktøjskit</a:t>
            </a:r>
          </a:p>
          <a:p>
            <a:r>
              <a:rPr lang="da-DK" dirty="0" smtClean="0"/>
              <a:t>1.500 fastgørelseswirer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" b="2751"/>
          <a:stretch/>
        </p:blipFill>
        <p:spPr>
          <a:xfrm>
            <a:off x="1033946" y="2110552"/>
            <a:ext cx="3466046" cy="2156285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88069"/>
              </p:ext>
            </p:extLst>
          </p:nvPr>
        </p:nvGraphicFramePr>
        <p:xfrm>
          <a:off x="5148065" y="1282358"/>
          <a:ext cx="2488362" cy="4766103"/>
        </p:xfrm>
        <a:graphic>
          <a:graphicData uri="http://schemas.openxmlformats.org/drawingml/2006/table">
            <a:tbl>
              <a:tblPr/>
              <a:tblGrid>
                <a:gridCol w="1705223"/>
                <a:gridCol w="783139"/>
              </a:tblGrid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Emne/Beskrivelse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Antal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5mm wire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 kode talurit (1mm wire)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 kode talurit (1,5mm wire)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 kode talurit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kode talurit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kode talurit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kode talurit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Rød 4,8mm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Rød 6,4mm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Rød 9mm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9 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7,2m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12 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14,4m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Krympeflex Sort 19 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14,4m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Skilt – rød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Skilt - sort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Varmluftpistol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Vægt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Klemmeværktøj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Wiresaks 200mm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Wiresaks 500mm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Bidetang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Skræddersaks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Kalibreringslod 200g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12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Kalibreringslod 2000g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45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Kalibreringslod 5000g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1stk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19" y="4429220"/>
            <a:ext cx="19431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F3009B2E-D287-4355-8DC4-B2100ACFEEA8}" vid="{B60A7B98-E4ED-4786-9EBF-3EE042D34B7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1791</TotalTime>
  <Words>350</Words>
  <Application>Microsoft Office PowerPoint</Application>
  <PresentationFormat>Skærmshow (4:3)</PresentationFormat>
  <Paragraphs>168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Kontortema</vt:lpstr>
      <vt:lpstr>Værktøjssikring</vt:lpstr>
      <vt:lpstr>Hvorfor?</vt:lpstr>
      <vt:lpstr>PowerPoint-præsentation</vt:lpstr>
      <vt:lpstr>Certifikatsystem</vt:lpstr>
      <vt:lpstr>Certifikatsystem</vt:lpstr>
      <vt:lpstr>Certifikatsystem</vt:lpstr>
      <vt:lpstr>Indholdsliste - rejsekit</vt:lpstr>
      <vt:lpstr>Rejsekit - opgradering</vt:lpstr>
      <vt:lpstr>Indholdsliste - værkstedskit</vt:lpstr>
      <vt:lpstr>Kursus i fremstilling af fastgørelseswirer</vt:lpstr>
      <vt:lpstr>Firmaskilte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Fanø Kran-Service</dc:title>
  <dc:creator>Jane Dalkjær</dc:creator>
  <cp:lastModifiedBy>Jane Dalkjær</cp:lastModifiedBy>
  <cp:revision>77</cp:revision>
  <cp:lastPrinted>2016-01-19T12:25:06Z</cp:lastPrinted>
  <dcterms:created xsi:type="dcterms:W3CDTF">2015-12-09T09:19:25Z</dcterms:created>
  <dcterms:modified xsi:type="dcterms:W3CDTF">2016-01-28T11:55:55Z</dcterms:modified>
</cp:coreProperties>
</file>